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openxmlformats.org/officeDocument/2006/relationships/image" Target="../media/image14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B50E1B0-6D08-CE45-8D55-DD931E63D81E}"/>
              </a:ext>
            </a:extLst>
          </p:cNvPr>
          <p:cNvGrpSpPr/>
          <p:nvPr/>
        </p:nvGrpSpPr>
        <p:grpSpPr>
          <a:xfrm>
            <a:off x="4497207" y="342673"/>
            <a:ext cx="2134661" cy="3279104"/>
            <a:chOff x="6735816" y="329900"/>
            <a:chExt cx="2207960" cy="34173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19D56AB-49ED-EA47-B4F6-F01C5DF69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403" t="-4238"/>
            <a:stretch/>
          </p:blipFill>
          <p:spPr>
            <a:xfrm>
              <a:off x="6735816" y="329900"/>
              <a:ext cx="2207960" cy="34173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73C2F38-719F-7746-93DB-CA84642B3893}"/>
                </a:ext>
              </a:extLst>
            </p:cNvPr>
            <p:cNvSpPr/>
            <p:nvPr/>
          </p:nvSpPr>
          <p:spPr>
            <a:xfrm>
              <a:off x="7295696" y="2605424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9B46AE-2F97-FB43-8BC2-B96714716B67}"/>
              </a:ext>
            </a:extLst>
          </p:cNvPr>
          <p:cNvGrpSpPr/>
          <p:nvPr/>
        </p:nvGrpSpPr>
        <p:grpSpPr>
          <a:xfrm>
            <a:off x="4486801" y="3512819"/>
            <a:ext cx="2112969" cy="3279104"/>
            <a:chOff x="6898050" y="3747242"/>
            <a:chExt cx="1967726" cy="306150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9865157-7610-CF43-8B56-AB9DE23A5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98050" y="3747242"/>
              <a:ext cx="1967726" cy="3061503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383335-EAD0-F444-A92C-6EB60282FFE4}"/>
                </a:ext>
              </a:extLst>
            </p:cNvPr>
            <p:cNvSpPr/>
            <p:nvPr/>
          </p:nvSpPr>
          <p:spPr>
            <a:xfrm>
              <a:off x="7409984" y="5678594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36A9160B-82C9-5641-A55A-E18209B43A4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970" y="513914"/>
            <a:ext cx="4007356" cy="4577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987FB1-4126-BE40-8669-4AC612D9E8A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749330" y="3507849"/>
            <a:ext cx="1189114" cy="43254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32B5D-9E5D-BE40-84F1-D54469D46D3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0365" y="3683421"/>
            <a:ext cx="2155150" cy="3108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C428B-31CD-134C-81BC-1E5F60CD64E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9532" y="581531"/>
            <a:ext cx="2968364" cy="6267131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7D148377-66FA-B74D-8F10-F03E5FD8A93E}"/>
              </a:ext>
            </a:extLst>
          </p:cNvPr>
          <p:cNvGrpSpPr/>
          <p:nvPr/>
        </p:nvGrpSpPr>
        <p:grpSpPr>
          <a:xfrm>
            <a:off x="6667774" y="640340"/>
            <a:ext cx="2303023" cy="3130092"/>
            <a:chOff x="4418922" y="592741"/>
            <a:chExt cx="2289704" cy="31545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66963E-7B1F-F742-A30C-3B364BC64C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18922" y="592741"/>
              <a:ext cx="2289704" cy="315450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0DE534-2027-1C49-937B-011506920A8C}"/>
                </a:ext>
              </a:extLst>
            </p:cNvPr>
            <p:cNvSpPr/>
            <p:nvPr/>
          </p:nvSpPr>
          <p:spPr>
            <a:xfrm>
              <a:off x="5008935" y="2541065"/>
              <a:ext cx="122124" cy="257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0527CF9-9344-3B43-9725-3B602A114EF4}"/>
              </a:ext>
            </a:extLst>
          </p:cNvPr>
          <p:cNvSpPr txBox="1"/>
          <p:nvPr/>
        </p:nvSpPr>
        <p:spPr>
          <a:xfrm>
            <a:off x="328473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C9423-ADE7-3142-8055-577AE84D17E2}"/>
              </a:ext>
            </a:extLst>
          </p:cNvPr>
          <p:cNvSpPr txBox="1"/>
          <p:nvPr/>
        </p:nvSpPr>
        <p:spPr>
          <a:xfrm>
            <a:off x="4354780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F1C908-A152-FD4B-9B94-D57221F8C6A4}"/>
              </a:ext>
            </a:extLst>
          </p:cNvPr>
          <p:cNvSpPr txBox="1"/>
          <p:nvPr/>
        </p:nvSpPr>
        <p:spPr>
          <a:xfrm>
            <a:off x="4317454" y="37011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57D8C0-ADD1-2245-9C6E-3D46D08F43A5}"/>
              </a:ext>
            </a:extLst>
          </p:cNvPr>
          <p:cNvSpPr txBox="1"/>
          <p:nvPr/>
        </p:nvSpPr>
        <p:spPr>
          <a:xfrm>
            <a:off x="8919427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323D45-956C-CD44-B2B2-CBE0101B9C76}"/>
              </a:ext>
            </a:extLst>
          </p:cNvPr>
          <p:cNvSpPr txBox="1"/>
          <p:nvPr/>
        </p:nvSpPr>
        <p:spPr>
          <a:xfrm>
            <a:off x="6776377" y="3701190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2DA790-5A61-7C4A-99F8-80D4C654C84E}"/>
              </a:ext>
            </a:extLst>
          </p:cNvPr>
          <p:cNvSpPr txBox="1"/>
          <p:nvPr/>
        </p:nvSpPr>
        <p:spPr>
          <a:xfrm>
            <a:off x="6517376" y="370966"/>
            <a:ext cx="67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08B5C-94FA-0D4A-880C-5AA8C1A28AA4}"/>
              </a:ext>
            </a:extLst>
          </p:cNvPr>
          <p:cNvSpPr txBox="1"/>
          <p:nvPr/>
        </p:nvSpPr>
        <p:spPr>
          <a:xfrm>
            <a:off x="1412973" y="0"/>
            <a:ext cx="196367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Traditional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49DC4-B772-4045-BD48-B2FBF476DD32}"/>
              </a:ext>
            </a:extLst>
          </p:cNvPr>
          <p:cNvSpPr txBox="1"/>
          <p:nvPr/>
        </p:nvSpPr>
        <p:spPr>
          <a:xfrm>
            <a:off x="5172262" y="9338"/>
            <a:ext cx="32739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Variable identification in </a:t>
            </a:r>
            <a:r>
              <a:rPr lang="en-US" i="1" u="sng" dirty="0"/>
              <a:t>Climwin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71EA39-1044-3E4D-9FD6-26EA91B0014C}"/>
              </a:ext>
            </a:extLst>
          </p:cNvPr>
          <p:cNvSpPr txBox="1"/>
          <p:nvPr/>
        </p:nvSpPr>
        <p:spPr>
          <a:xfrm>
            <a:off x="9865895" y="9338"/>
            <a:ext cx="12282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/>
              <a:t>GLS output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C6D463-D29F-DC47-8875-24D5D2E7D25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5824" y="6100396"/>
            <a:ext cx="1286266" cy="66005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A49E4C-5FA6-3342-A0B9-6591DFD2AEA3}"/>
              </a:ext>
            </a:extLst>
          </p:cNvPr>
          <p:cNvSpPr txBox="1"/>
          <p:nvPr/>
        </p:nvSpPr>
        <p:spPr>
          <a:xfrm>
            <a:off x="964479" y="4784660"/>
            <a:ext cx="315545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       15                       10                          5                           0</a:t>
            </a:r>
          </a:p>
          <a:p>
            <a:r>
              <a:rPr lang="en-US" sz="1050" dirty="0"/>
              <a:t>____________________________________________ </a:t>
            </a:r>
          </a:p>
          <a:p>
            <a:pPr algn="ctr"/>
            <a:r>
              <a:rPr lang="en-US" sz="1050" dirty="0"/>
              <a:t>months prior to current August</a:t>
            </a:r>
          </a:p>
        </p:txBody>
      </p:sp>
    </p:spTree>
    <p:extLst>
      <p:ext uri="{BB962C8B-B14F-4D97-AF65-F5344CB8AC3E}">
        <p14:creationId xmlns:p14="http://schemas.microsoft.com/office/powerpoint/2010/main" val="145301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69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8888419" y="2783246"/>
            <a:ext cx="137220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remove any redundancy </a:t>
            </a:r>
            <a:r>
              <a:rPr lang="en-US" sz="1200" dirty="0" err="1"/>
              <a:t>w.r.t.</a:t>
            </a:r>
            <a:r>
              <a:rPr lang="en-US" sz="1200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665085" y="3853176"/>
            <a:ext cx="202934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2-3 independent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713128" y="-319135"/>
            <a:ext cx="1138942" cy="7205680"/>
          </a:xfrm>
          <a:prstGeom prst="bentConnector3">
            <a:avLst>
              <a:gd name="adj1" fmla="val 801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161398"/>
            <a:ext cx="1328166" cy="24867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68899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226049" y="4262242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885701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437954" y="552539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813559" y="557160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5911065" y="106376"/>
            <a:ext cx="4046245" cy="1610715"/>
            <a:chOff x="5477898" y="157395"/>
            <a:chExt cx="4046245" cy="1610715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4" y="1337223"/>
              <a:ext cx="141843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precipitation</a:t>
              </a:r>
            </a:p>
            <a:p>
              <a:pPr algn="ctr"/>
              <a:r>
                <a:rPr lang="en-US" sz="1100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7"/>
              <a:ext cx="631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mean T</a:t>
              </a:r>
            </a:p>
            <a:p>
              <a:r>
                <a:rPr lang="en-US" sz="1100" dirty="0"/>
                <a:t>min T</a:t>
              </a:r>
            </a:p>
            <a:p>
              <a:r>
                <a:rPr lang="en-US" sz="1100" dirty="0"/>
                <a:t>max T</a:t>
              </a:r>
            </a:p>
            <a:p>
              <a:r>
                <a:rPr lang="en-US" sz="1100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daily T range</a:t>
              </a:r>
            </a:p>
            <a:p>
              <a:pPr algn="ctr"/>
              <a:r>
                <a:rPr lang="en-US" sz="1100" dirty="0"/>
                <a:t>% cloud cover</a:t>
              </a:r>
            </a:p>
            <a:p>
              <a:pPr algn="ctr"/>
              <a:r>
                <a:rPr lang="en-US" sz="1100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93430" y="577742"/>
            <a:ext cx="766755" cy="7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765292" y="4881547"/>
            <a:ext cx="20759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922943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748972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6093787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7273052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8576159" y="432593"/>
            <a:ext cx="11207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CLOUD GROUP</a:t>
            </a:r>
          </a:p>
        </p:txBody>
      </p:sp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177</Words>
  <Application>Microsoft Macintosh PowerPoint</Application>
  <PresentationFormat>Widescreen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43</cp:revision>
  <dcterms:created xsi:type="dcterms:W3CDTF">2020-05-22T14:33:34Z</dcterms:created>
  <dcterms:modified xsi:type="dcterms:W3CDTF">2020-08-28T16:05:39Z</dcterms:modified>
</cp:coreProperties>
</file>

<file path=docProps/thumbnail.jpeg>
</file>